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836E1C-CF6A-4A72-9E68-C33705F71E57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learnenglishkids.britishcouncil.org/fun-games/games/clean-green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vgsilh.com/image/3297525.html" TargetMode="External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butakei.deviantart.com/art/Thinking-Melly-246896518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nc-nd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maldives-concerns-beach-sea-302602/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hyperlink" Target="https://pixabay.com/en/dinosaur-toy-rubber-dinosaur-1416937/" TargetMode="External"/><Relationship Id="rId7" Type="http://schemas.openxmlformats.org/officeDocument/2006/relationships/hyperlink" Target="http://unix.stackexchange.com/users/197648/happy-t-rex" TargetMode="External"/><Relationship Id="rId12" Type="http://schemas.openxmlformats.org/officeDocument/2006/relationships/hyperlink" Target="https://svgsilh.com/pt/009688/image/312692.html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29.svg"/><Relationship Id="rId5" Type="http://schemas.openxmlformats.org/officeDocument/2006/relationships/hyperlink" Target="https://pixabay.com/th/%E0%B9%80%E0%B8%95%E0%B9%82%E0%B8%81%E0%B8%8B%E0%B8%AD%E0%B8%A3%E0%B8%B1%E0%B8%AA-%E0%B9%84%E0%B8%94%E0%B9%82%E0%B8%99%E0%B9%80%E0%B8%AA%E0%B8%B2%E0%B8%A3%E0%B9%8C-dino-%E0%B8%AA%E0%B8%B1%E0%B8%95%E0%B8%A7%E0%B9%8C-304011/" TargetMode="External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hyperlink" Target="https://publicdomainpictures.net/view-image.php?image=23001&amp;picture=triceratops-dinosaur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B386E-F45A-4C14-9D10-EC8C8EE7E0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     Let’s Clean our bed room and living room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B1F734-C079-403E-B00C-286AF07241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tx1">
                    <a:lumMod val="95000"/>
                    <a:lumOff val="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https://learnenglishkids.britishcouncil.org/fun-games/games/clean-green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6BC87A4-C4DD-4C39-85EC-71DCF6DF4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45274" y="1120863"/>
            <a:ext cx="1737513" cy="22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64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22CB1-E381-4C68-860E-C9297AC1599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/>
              <a:t>Summer Holiday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C049F9-29B9-496F-AD58-BBAB34D21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366" y="2559250"/>
            <a:ext cx="1752845" cy="10955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481547-1011-4531-B413-BE7FE169D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069" y="2532231"/>
            <a:ext cx="1609950" cy="8764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60CCC8-E418-46F5-8A30-0C1736EF3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3612" y="4096558"/>
            <a:ext cx="1457528" cy="15242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F3E270-6260-40F2-9FEE-BB71F13E1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862" y="3782190"/>
            <a:ext cx="1619476" cy="2152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9BDC04-C33F-4278-AFE8-CEBF9DEEB7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0070" y="2434373"/>
            <a:ext cx="1276528" cy="1505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5C8BF0-680F-4864-BF8A-8C44CA6954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0220" y="3474034"/>
            <a:ext cx="1028844" cy="15146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CB54DE-0BBD-42F7-A01E-B51C911588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7519" y="2582453"/>
            <a:ext cx="1495634" cy="10860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80555D-AC89-470B-B92C-20F69EE59E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1208" y="3959876"/>
            <a:ext cx="1914792" cy="10288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D7A44C-26B5-42EA-84A2-A0DA615626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8361" y="2531613"/>
            <a:ext cx="1190791" cy="14480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8D7515-D368-4D2A-9450-E7F388477F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394" y="2336258"/>
            <a:ext cx="1392890" cy="1603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3A8132-3CF5-4505-A537-5DA6A9BCB1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5047" y="3962057"/>
            <a:ext cx="1273933" cy="21393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B68273B-B73B-4DAB-903E-82E0BDB882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06217" y="3938290"/>
            <a:ext cx="1143488" cy="19375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AF29A5-2E7E-4FED-AE05-00FA462817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75963" y="4096558"/>
            <a:ext cx="1177206" cy="192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04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9F0F2-BD36-44FE-8C2D-C5CC08E2D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What do you need to bring on a camping holiday?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BA049E-7132-4F21-91BE-DE4295C83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50206" y="2152663"/>
            <a:ext cx="3828064" cy="38581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E5F9C8-C9C6-4665-A627-4745C8F8EAB7}"/>
              </a:ext>
            </a:extLst>
          </p:cNvPr>
          <p:cNvSpPr txBox="1"/>
          <p:nvPr/>
        </p:nvSpPr>
        <p:spPr>
          <a:xfrm>
            <a:off x="3850206" y="6154696"/>
            <a:ext cx="38280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yobutakei.deviantart.com/art/Thinking-Melly-246896518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-nd/3.0/"/>
              </a:rPr>
              <a:t>CC BY-NC-ND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185488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447B0F-5F64-4701-9366-4A5726B304A2}"/>
              </a:ext>
            </a:extLst>
          </p:cNvPr>
          <p:cNvSpPr/>
          <p:nvPr/>
        </p:nvSpPr>
        <p:spPr>
          <a:xfrm>
            <a:off x="3048000" y="2762792"/>
            <a:ext cx="6902824" cy="2258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00200" marR="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 did Harry and Holly go?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did they take with them?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 did they stay?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0200" marR="0" lvl="3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 was Harry ill?</a:t>
            </a:r>
          </a:p>
          <a:p>
            <a:pPr marL="1600200" lvl="3" indent="-2286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i="1" dirty="0">
                <a:latin typeface="Times New Roman" panose="02020603050405020304" pitchFamily="18" charset="0"/>
                <a:ea typeface="Calibri" panose="020F0502020204030204" pitchFamily="34" charset="0"/>
              </a:rPr>
              <a:t>What happened to George?</a:t>
            </a:r>
            <a:endParaRPr lang="en-US" sz="2000" dirty="0"/>
          </a:p>
          <a:p>
            <a:pPr marR="0" lvl="3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E4F7FD-5057-4678-901D-394BF8FAB166}"/>
              </a:ext>
            </a:extLst>
          </p:cNvPr>
          <p:cNvSpPr/>
          <p:nvPr/>
        </p:nvSpPr>
        <p:spPr>
          <a:xfrm>
            <a:off x="1383124" y="1805499"/>
            <a:ext cx="47128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Holly’s and Harry’s holiday…..</a:t>
            </a: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CD52B1-31FB-49E2-B774-72DD988E1C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51695" y="3787564"/>
            <a:ext cx="3195917" cy="214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99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9B357-4A82-46AB-916A-28C2207EA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err="1"/>
              <a:t>ate,will</a:t>
            </a:r>
            <a:r>
              <a:rPr lang="en-US" sz="3200" dirty="0"/>
              <a:t> </a:t>
            </a:r>
            <a:r>
              <a:rPr lang="en-US" sz="3200" dirty="0" err="1"/>
              <a:t>go,swam,went</a:t>
            </a:r>
            <a:r>
              <a:rPr lang="en-US" sz="3200" dirty="0"/>
              <a:t>, will </a:t>
            </a:r>
            <a:r>
              <a:rPr lang="en-US" sz="3200" dirty="0" err="1"/>
              <a:t>see,flew</a:t>
            </a:r>
            <a:r>
              <a:rPr lang="en-US" sz="3200" dirty="0"/>
              <a:t>, </a:t>
            </a:r>
            <a:r>
              <a:rPr lang="en-US" sz="3200" dirty="0" err="1"/>
              <a:t>bought,ran,will</a:t>
            </a:r>
            <a:r>
              <a:rPr lang="en-US" sz="3200" dirty="0"/>
              <a:t> </a:t>
            </a:r>
            <a:r>
              <a:rPr lang="en-US" sz="3200" dirty="0" err="1"/>
              <a:t>write,read,will</a:t>
            </a:r>
            <a:r>
              <a:rPr lang="en-US" sz="3200" dirty="0"/>
              <a:t> </a:t>
            </a:r>
            <a:r>
              <a:rPr lang="en-US" sz="3200" dirty="0" err="1"/>
              <a:t>finish,worked,will</a:t>
            </a:r>
            <a:r>
              <a:rPr lang="en-US" sz="3200" dirty="0"/>
              <a:t>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1553D-F6B4-49FC-93C0-865E43D11D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u="sng" dirty="0"/>
              <a:t>yesterday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ACE63E-7F40-48F6-82A2-2AD2D55E72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u="sng" dirty="0"/>
              <a:t>tomorrow</a:t>
            </a:r>
          </a:p>
        </p:txBody>
      </p:sp>
    </p:spTree>
    <p:extLst>
      <p:ext uri="{BB962C8B-B14F-4D97-AF65-F5344CB8AC3E}">
        <p14:creationId xmlns:p14="http://schemas.microsoft.com/office/powerpoint/2010/main" val="3718293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63BAD-2560-4CC3-9584-D9E499806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900456"/>
          </a:xfrm>
        </p:spPr>
        <p:txBody>
          <a:bodyPr/>
          <a:lstStyle/>
          <a:p>
            <a:r>
              <a:rPr lang="en-US" dirty="0"/>
              <a:t>What happened to dinosaurs ?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C76999-08D2-4AF2-8336-1D955A0ECD50}"/>
              </a:ext>
            </a:extLst>
          </p:cNvPr>
          <p:cNvSpPr/>
          <p:nvPr/>
        </p:nvSpPr>
        <p:spPr>
          <a:xfrm>
            <a:off x="914401" y="2487706"/>
            <a:ext cx="96011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https://www.youtube.com/watch?v=4ygKsG59tqY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78136E-60A4-47FE-9AB9-BE4A76F5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48187" y="3367063"/>
            <a:ext cx="2363181" cy="11815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5CCAF8-4403-432E-9410-A44077D07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14401" y="4397841"/>
            <a:ext cx="2770093" cy="17226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F46863-4372-4437-A5D9-947BE70046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336777" y="3785520"/>
            <a:ext cx="2112626" cy="21126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986A60-6DC8-48D1-8229-0683D64544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393090" y="2997131"/>
            <a:ext cx="1554121" cy="96072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67C30885-01F4-47CD-8E3E-EC007D644A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8965414" y="3677598"/>
            <a:ext cx="2495413" cy="196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6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73E46-B2C8-4985-8F20-F86139892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52691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43AFF-90CE-46DA-9430-26D5AF85B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1209739"/>
          </a:xfrm>
        </p:spPr>
        <p:txBody>
          <a:bodyPr/>
          <a:lstStyle/>
          <a:p>
            <a:r>
              <a:rPr lang="en-US" dirty="0">
                <a:solidFill>
                  <a:srgbClr val="00B050"/>
                </a:solidFill>
                <a:latin typeface="Bauhaus 93" panose="04030905020B02020C02" pitchFamily="82" charset="0"/>
              </a:rPr>
              <a:t>BINGO……..</a:t>
            </a:r>
            <a:br>
              <a:rPr lang="en-US" dirty="0">
                <a:solidFill>
                  <a:srgbClr val="00B050"/>
                </a:solidFill>
                <a:latin typeface="Bauhaus 93" panose="04030905020B02020C02" pitchFamily="82" charset="0"/>
              </a:rPr>
            </a:b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LET’S ELICIT PLACES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11BBD-EB31-4949-B616-5B103981B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3868" y="2191871"/>
            <a:ext cx="9592732" cy="368399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2600" dirty="0"/>
              <a:t>1</a:t>
            </a:r>
          </a:p>
          <a:p>
            <a:pPr algn="l"/>
            <a:r>
              <a:rPr lang="en-US" sz="2600" dirty="0"/>
              <a:t>2</a:t>
            </a:r>
          </a:p>
          <a:p>
            <a:pPr algn="l"/>
            <a:r>
              <a:rPr lang="en-US" sz="2600" dirty="0"/>
              <a:t>3</a:t>
            </a:r>
          </a:p>
          <a:p>
            <a:pPr algn="l"/>
            <a:r>
              <a:rPr lang="en-US" sz="2600" dirty="0"/>
              <a:t>4</a:t>
            </a:r>
          </a:p>
          <a:p>
            <a:pPr algn="l"/>
            <a:r>
              <a:rPr lang="en-US" sz="2600" dirty="0"/>
              <a:t>5</a:t>
            </a:r>
          </a:p>
          <a:p>
            <a:pPr algn="l"/>
            <a:r>
              <a:rPr lang="en-US" sz="2600" dirty="0"/>
              <a:t>6</a:t>
            </a:r>
          </a:p>
          <a:p>
            <a:pPr algn="l"/>
            <a:r>
              <a:rPr lang="en-US" sz="2600" dirty="0"/>
              <a:t>7</a:t>
            </a:r>
          </a:p>
          <a:p>
            <a:pPr algn="l"/>
            <a:r>
              <a:rPr lang="en-US" sz="2600" dirty="0"/>
              <a:t>8</a:t>
            </a:r>
          </a:p>
          <a:p>
            <a:pPr algn="l"/>
            <a:r>
              <a:rPr lang="en-US" sz="2600" dirty="0"/>
              <a:t>9</a:t>
            </a:r>
          </a:p>
          <a:p>
            <a:pPr algn="l"/>
            <a:r>
              <a:rPr lang="en-US" sz="2600" dirty="0"/>
              <a:t>10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63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</TotalTime>
  <Words>142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Arial Rounded MT Bold</vt:lpstr>
      <vt:lpstr>Bauhaus 93</vt:lpstr>
      <vt:lpstr>Calibri</vt:lpstr>
      <vt:lpstr>Garamond</vt:lpstr>
      <vt:lpstr>Symbol</vt:lpstr>
      <vt:lpstr>Times New Roman</vt:lpstr>
      <vt:lpstr>Organic</vt:lpstr>
      <vt:lpstr>     Let’s Clean our bed room and living room</vt:lpstr>
      <vt:lpstr>Summer Holiday</vt:lpstr>
      <vt:lpstr>What do you need to bring on a camping holiday?</vt:lpstr>
      <vt:lpstr>PowerPoint Presentation</vt:lpstr>
      <vt:lpstr>ate,will go,swam,went, will see,flew, bought,ran,will write,read,will finish,worked,will work</vt:lpstr>
      <vt:lpstr>What happened to dinosaurs ? </vt:lpstr>
      <vt:lpstr>…</vt:lpstr>
      <vt:lpstr>BINGO…….. LET’S ELICIT PLACES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Let’s Clean our bed room and living room</dc:title>
  <dc:creator>Dell</dc:creator>
  <cp:lastModifiedBy>Dell</cp:lastModifiedBy>
  <cp:revision>7</cp:revision>
  <dcterms:created xsi:type="dcterms:W3CDTF">2025-07-23T13:17:06Z</dcterms:created>
  <dcterms:modified xsi:type="dcterms:W3CDTF">2025-07-23T14:18:36Z</dcterms:modified>
</cp:coreProperties>
</file>