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-Prefixes-and-suffixes-ppt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-Prefixes-and-suffixes-ppt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-Prefixes-and-suffixes-ppt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-Prefixes-and-suffixes-ppt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-Prefixes-and-suffixes-ppt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-Prefixes-and-suffixes-ppt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-Prefixes-and-suffixes-ppt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-Prefixes-and-suffixes-ppt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-Prefixes-and-suffixes-ppt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96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